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7" r:id="rId3"/>
    <p:sldId id="265" r:id="rId4"/>
    <p:sldId id="268" r:id="rId5"/>
    <p:sldId id="269" r:id="rId6"/>
    <p:sldId id="26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0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125209-F5E1-5AB4-D4AE-6052CDA10D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0A139B-6EB8-01A1-E134-FFC27E80C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31A22D-0FC3-FBB1-CB64-BE973B7A0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980405-B162-8161-F0B1-0ADA072C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62DC7C-9F83-B2E6-5D46-29E845EB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560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E169E-7905-4CCB-0F96-A6EC29000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2A14F2-AB85-F81F-10A0-212E8F40F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680FA1-CCEF-FE4C-A003-F608C5DFC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35AE6B-DCA7-EB67-F1F3-6A2B2E894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E9DB7A-61C2-3569-D9D1-65A746E30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934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94AB0D5-4045-71DF-240D-C3AF472984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932A16-86D4-EE12-9618-AB1803C47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C6C402-E0C8-F29F-F293-0DCB5F541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CBF0FD-DEF8-3826-D396-57715ED9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EF92D4-7E18-1EFF-5C64-0BAE5CE8A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1410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E0E26-6C7E-2963-44D2-A85E64075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09DCE0-C97C-F8DF-CD20-E791244D2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A69AB6-4F2B-CEE9-63AF-84FAF9D85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6567F7-62B1-601D-09D4-C72040558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F8FD0E-AE89-89BF-B22B-53EE02EA9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2417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0AAA10-450F-EC10-5BE7-74258E0E6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53BC15-DDED-3ABC-8CAC-A517A38A1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B0DE35-A209-332E-0926-01CDF7E2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F380B7-1DAF-021E-7BFA-E6C6038E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AF369A-D573-7ACD-1E22-88354922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4678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633781-B4C0-F7C7-1994-2AF0C969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DF6CD2-2AAA-1A9C-F186-CB524B64D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E24F36-FBB1-3078-6238-F8C105A37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219D2C-AEFA-C3D7-A89A-EA3CA2519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EFC764-E0A3-A3DD-9A77-39A65F81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E3C7CC-F162-F48C-DAE3-E280C3865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6324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461E1E-FCBB-E260-FDF8-9E079E4C3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DF5870-E328-AE49-EA50-5AD0A67ED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C8F813-F4D1-B018-74A4-864880CF4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BEEEF0-58C7-5C44-D4FA-5359F0E1A4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787244-EE11-A198-6C21-654F0F07E0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FB42732-AB11-C720-6FBE-0EA290737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02C9C2-CE6C-A729-56CC-2E56191E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F14FF2F-0321-93E2-4E98-A643F617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6577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BD6A6C-5C22-57A7-0EA5-87264852D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A128AC3-C5B8-1E69-720E-1F17D559C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81B6D09-6333-C711-E121-E27004372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4DAEA7-53C3-04F1-1FAC-64BD67888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3800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17D596-E08B-0ED5-EC69-B12B0011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06569D-B4BA-9155-8EFC-0CDA01987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AF4B033-EAC0-CAF3-FE10-DF64B22BD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9366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DC571-00A0-6680-7819-3B9D6046A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82C6DD-BA9D-C127-164D-76E0DBB30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72E613-9639-FD37-2617-01D92F008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EDB848-4D47-2D54-E4ED-5412A3646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9D1F22-D8D1-1EB0-BF4F-C7C5D7826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D5C38C-1519-685F-C585-4BEA3778E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8165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76271-EA7B-A616-1F75-7CC831E00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7566639-01AC-E87E-1AB2-AF4D4EA9D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9FD46BF-722A-E01C-74D5-77A48A390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216FB4-7D87-E26C-75C1-BAFE48E1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D5726E-AE11-9C6E-518A-DC60DF836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3F9445-85F0-70CB-BC56-720A00D16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258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E08853-BA30-2C07-746F-5E85A7AB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09BADC-ADE9-A2B8-AF56-CA75D0A89C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4D4BDA-8242-B9B9-6171-49AB29F97F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82ED28-EBAE-4BD6-AE2A-18E8440DA024}" type="datetimeFigureOut">
              <a:rPr lang="ko-KR" altLang="en-US" smtClean="0"/>
              <a:t>2024-12-29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057304-42FB-6184-0816-CB0A6B229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35A392-096C-AA9D-E7A9-9B17495F85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124D25-1850-441D-821D-6D398A6DB98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0049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D3159-6CDC-1A39-27ED-B4C37F406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8107D013-89AA-6B13-D803-96260F36A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AE12C56C-5485-7979-0C3E-9C6D1EE90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21399" y="6281057"/>
            <a:ext cx="1949202" cy="56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6950DB3-64D9-360D-B7F1-DB7E33EBEC75}"/>
              </a:ext>
            </a:extLst>
          </p:cNvPr>
          <p:cNvSpPr txBox="1"/>
          <p:nvPr/>
        </p:nvSpPr>
        <p:spPr>
          <a:xfrm>
            <a:off x="1246058" y="1644249"/>
            <a:ext cx="969988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 err="1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크림스네일의</a:t>
            </a:r>
            <a:br>
              <a:rPr lang="en-US" altLang="ko-KR" sz="54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</a:br>
            <a:r>
              <a:rPr lang="ko-KR" altLang="en-US" sz="54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두 번째 해도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D7A622-7F6B-2196-0179-92752F425068}"/>
              </a:ext>
            </a:extLst>
          </p:cNvPr>
          <p:cNvSpPr txBox="1"/>
          <p:nvPr/>
        </p:nvSpPr>
        <p:spPr>
          <a:xfrm>
            <a:off x="3846276" y="3459425"/>
            <a:ext cx="4499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모험 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AE8EA8-CC22-592F-30AD-814483B62DAE}"/>
              </a:ext>
            </a:extLst>
          </p:cNvPr>
          <p:cNvSpPr txBox="1"/>
          <p:nvPr/>
        </p:nvSpPr>
        <p:spPr>
          <a:xfrm>
            <a:off x="11102009" y="6550223"/>
            <a:ext cx="1089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200" b="1" dirty="0" err="1">
                <a:solidFill>
                  <a:schemeClr val="bg1">
                    <a:lumMod val="85000"/>
                  </a:schemeClr>
                </a:solidFill>
                <a:latin typeface="빛의 계승자 Bold" panose="020B0600000101010101" pitchFamily="50" charset="-127"/>
                <a:ea typeface="빛의 계승자 Bold" panose="020B0600000101010101" pitchFamily="50" charset="-127"/>
              </a:rPr>
              <a:t>김신행</a:t>
            </a:r>
            <a:endParaRPr lang="ko-KR" altLang="en-US" sz="1200" b="1" dirty="0">
              <a:solidFill>
                <a:schemeClr val="bg1">
                  <a:lumMod val="85000"/>
                </a:schemeClr>
              </a:solidFill>
              <a:latin typeface="빛의 계승자 Bold" panose="020B0600000101010101" pitchFamily="50" charset="-127"/>
              <a:ea typeface="빛의 계승자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5314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7D7B38-7269-35DB-959A-C95B443FA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7276A1-DF39-2ABB-F6D1-2F0FBCCCDD28}"/>
              </a:ext>
            </a:extLst>
          </p:cNvPr>
          <p:cNvSpPr txBox="1"/>
          <p:nvPr/>
        </p:nvSpPr>
        <p:spPr>
          <a:xfrm>
            <a:off x="406401" y="110967"/>
            <a:ext cx="2235199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INDEX</a:t>
            </a:r>
            <a:endParaRPr lang="ko-KR" altLang="en-US" sz="40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05C0A8F-7792-38B3-CF91-87A4A2DA82BD}"/>
              </a:ext>
            </a:extLst>
          </p:cNvPr>
          <p:cNvSpPr/>
          <p:nvPr/>
        </p:nvSpPr>
        <p:spPr>
          <a:xfrm>
            <a:off x="287565" y="281668"/>
            <a:ext cx="118836" cy="46128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A5B06E-83A8-9030-C2F7-3265A10C1BB6}"/>
              </a:ext>
            </a:extLst>
          </p:cNvPr>
          <p:cNvSpPr txBox="1"/>
          <p:nvPr/>
        </p:nvSpPr>
        <p:spPr>
          <a:xfrm>
            <a:off x="665018" y="1816070"/>
            <a:ext cx="3682999" cy="146706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기획의도</a:t>
            </a:r>
            <a:endParaRPr lang="en-US" altLang="ko-KR" sz="32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개요</a:t>
            </a:r>
            <a:endParaRPr lang="en-US" altLang="ko-KR" sz="32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B49F7D-A0B8-4DA9-5806-53D1E5756264}"/>
              </a:ext>
            </a:extLst>
          </p:cNvPr>
          <p:cNvSpPr txBox="1"/>
          <p:nvPr/>
        </p:nvSpPr>
        <p:spPr>
          <a:xfrm>
            <a:off x="4857973" y="1816070"/>
            <a:ext cx="3682999" cy="36830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32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첫 번째 해도</a:t>
            </a:r>
            <a:endParaRPr lang="en-US" altLang="ko-KR" sz="3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32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두 번째 해도</a:t>
            </a:r>
            <a:endParaRPr lang="en-US" altLang="ko-KR" sz="3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32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세 번째 해도</a:t>
            </a:r>
            <a:endParaRPr lang="en-US" altLang="ko-KR" sz="32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32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네 번째 해도</a:t>
            </a:r>
            <a:endParaRPr lang="en-US" altLang="ko-KR" sz="3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ko-KR" altLang="en-US" sz="32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다섯 번째 해도</a:t>
            </a:r>
            <a:endParaRPr lang="en-US" altLang="ko-KR" sz="32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D657BFA-BFA6-045D-EAB7-E2BD27033849}"/>
              </a:ext>
            </a:extLst>
          </p:cNvPr>
          <p:cNvSpPr/>
          <p:nvPr/>
        </p:nvSpPr>
        <p:spPr>
          <a:xfrm>
            <a:off x="4857973" y="1816070"/>
            <a:ext cx="3143250" cy="7649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6EDABBF-885F-31DE-DC7A-2CA2B6EE684F}"/>
              </a:ext>
            </a:extLst>
          </p:cNvPr>
          <p:cNvSpPr/>
          <p:nvPr/>
        </p:nvSpPr>
        <p:spPr>
          <a:xfrm>
            <a:off x="665018" y="1816070"/>
            <a:ext cx="3143250" cy="7649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B37AD3C7-782B-053B-3BBB-36FF52FBC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29623" y="60429"/>
            <a:ext cx="720411" cy="20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560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B33751F6-3C1E-BACF-69D2-42F4B4D7018A}"/>
              </a:ext>
            </a:extLst>
          </p:cNvPr>
          <p:cNvSpPr txBox="1"/>
          <p:nvPr/>
        </p:nvSpPr>
        <p:spPr>
          <a:xfrm>
            <a:off x="406401" y="312253"/>
            <a:ext cx="368299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1. </a:t>
            </a:r>
            <a:r>
              <a:rPr lang="ko-KR" altLang="en-US" sz="20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기획의도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5FF57AC-FB4B-2864-444C-EE704B5DC633}"/>
              </a:ext>
            </a:extLst>
          </p:cNvPr>
          <p:cNvSpPr/>
          <p:nvPr/>
        </p:nvSpPr>
        <p:spPr>
          <a:xfrm>
            <a:off x="287565" y="352425"/>
            <a:ext cx="118836" cy="3599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687C45-DA3E-FBDD-2815-7063B3A7F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29623" y="60429"/>
            <a:ext cx="720411" cy="20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F5B3F47-C193-542F-6B08-25153C851F72}"/>
              </a:ext>
            </a:extLst>
          </p:cNvPr>
          <p:cNvSpPr txBox="1"/>
          <p:nvPr/>
        </p:nvSpPr>
        <p:spPr>
          <a:xfrm>
            <a:off x="1353971" y="2025824"/>
            <a:ext cx="8751303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컨텐츠와 함께 첫 번째 해도가 추가된 지 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6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개월이 지난 현 시점에서 두 번째 해도를 추가하고자 합니다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.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altLang="ko-KR" sz="14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altLang="ko-KR" sz="14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해당 기획서에서는 두 번째 해도 획득 방법에 따라 개발에 필요한 내용을 확인 할 수 있습니다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1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A3FB3-67F4-13A2-AE1B-9C9AF7F81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FE5FF44-4288-BD12-3262-E8731BB4B70B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526B10E1-2875-52A0-F64B-E82E9C3D741C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24107B-ABBE-54A2-3AE2-8EFB97EDFC95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크림스네일의</a:t>
            </a:r>
            <a:r>
              <a:rPr lang="ko-KR" altLang="en-US" sz="12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 해도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D4923FC-9612-C19A-FD23-384D05DA6364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0A0A6B79-624A-E4D2-3BBC-DFB1E71369D4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3A332D5-CDF6-9598-AEF4-910B3BDF3DF6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0CC9A479-AB91-CF81-E92F-DA8465A9EEFC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269F3B-1856-D1F9-A127-04D27042C1CE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ㅁㄴㅇㄹ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F6AB8E-5518-92A4-A13C-0259F4642774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ㅁㄴㅇㄹ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45103-C34A-F529-DA2A-BDCF86048075}"/>
              </a:ext>
            </a:extLst>
          </p:cNvPr>
          <p:cNvSpPr txBox="1"/>
          <p:nvPr/>
        </p:nvSpPr>
        <p:spPr>
          <a:xfrm>
            <a:off x="406401" y="312253"/>
            <a:ext cx="368299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2. </a:t>
            </a:r>
            <a:r>
              <a:rPr lang="ko-KR" altLang="en-US" sz="20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개요</a:t>
            </a:r>
            <a:endParaRPr lang="ko-KR" altLang="en-US" sz="20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F25A4407-A0BB-674D-1DEE-62B1CEA974EC}"/>
              </a:ext>
            </a:extLst>
          </p:cNvPr>
          <p:cNvSpPr/>
          <p:nvPr/>
        </p:nvSpPr>
        <p:spPr>
          <a:xfrm>
            <a:off x="287565" y="352425"/>
            <a:ext cx="118836" cy="3599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D7078-6207-DFD1-CC1E-BA7C163A9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29623" y="60429"/>
            <a:ext cx="720411" cy="20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4702869-A58D-F8EA-05EB-0EF97A2694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828" y="512308"/>
            <a:ext cx="5794406" cy="5794406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88AA9C-E081-F113-6874-245EA4C0286C}"/>
              </a:ext>
            </a:extLst>
          </p:cNvPr>
          <p:cNvSpPr txBox="1"/>
          <p:nvPr/>
        </p:nvSpPr>
        <p:spPr>
          <a:xfrm>
            <a:off x="406401" y="1603533"/>
            <a:ext cx="5091722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크림스네일의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 해도는 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2024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년 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7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월 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10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일 시즌 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3 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업데이트와 함께 추가된 신규 수집 컨텐츠입니다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. </a:t>
            </a:r>
          </a:p>
          <a:p>
            <a:endParaRPr lang="en-US" altLang="ko-KR" sz="14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  <a:p>
            <a:r>
              <a:rPr lang="ko-KR" altLang="en-US" sz="14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행방불명된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 대해적 </a:t>
            </a:r>
            <a:r>
              <a:rPr lang="ko-KR" altLang="en-US" sz="14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크림스네일의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 흔적을 쫓아 </a:t>
            </a:r>
            <a:r>
              <a:rPr lang="ko-KR" altLang="en-US" sz="14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아크라시아</a:t>
            </a:r>
            <a:r>
              <a:rPr lang="ko-KR" altLang="en-US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 전역으로 흩어진 해도를 찾는다는 콘셉트를 갖고 있습니다</a:t>
            </a:r>
            <a:r>
              <a:rPr lang="en-US" altLang="ko-KR" sz="14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5253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3804F-F415-6F2F-FAD7-36113D68C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982717-9761-A505-87B7-A25318892745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30A9F77A-30F6-A14E-04AD-45D541D64AEB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D33933-3D08-5C44-CCBC-229EBDDECABB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ㅁㄴㅇㄹ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E06ADB0-7CC4-45EF-4B66-FC0D8BB6D1C2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1B2CF73D-6EFA-81A5-D513-037F6E79E32A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7CDFEEB-D43B-3FE3-114B-CD8D77F30CB6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28B8D751-C6DE-6A5D-718E-3AAF8DDCC960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8E31C7-A5DB-8B72-440A-3774507EC821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ㅁㄴㅇㄹ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8E8FBD-91F3-4E13-040D-46655316F623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ㅁㄴㅇㄹ</a:t>
            </a:r>
            <a:endParaRPr lang="en-US" altLang="ko-KR" sz="1200" dirty="0">
              <a:solidFill>
                <a:schemeClr val="tx2"/>
              </a:solidFill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4AA9C0-C590-806F-62B4-9377D246FBDB}"/>
              </a:ext>
            </a:extLst>
          </p:cNvPr>
          <p:cNvSpPr txBox="1"/>
          <p:nvPr/>
        </p:nvSpPr>
        <p:spPr>
          <a:xfrm>
            <a:off x="406401" y="312253"/>
            <a:ext cx="3682999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000" dirty="0">
                <a:solidFill>
                  <a:schemeClr val="tx2"/>
                </a:solidFill>
                <a:effectLst/>
                <a:latin typeface="Danjo-bold" pitchFamily="50" charset="0"/>
                <a:ea typeface="Danjo-bold" pitchFamily="50" charset="0"/>
              </a:rPr>
              <a:t>3. </a:t>
            </a:r>
            <a:r>
              <a:rPr lang="ko-KR" altLang="en-US" sz="2000" dirty="0">
                <a:solidFill>
                  <a:schemeClr val="tx2"/>
                </a:solidFill>
                <a:latin typeface="Danjo-bold" pitchFamily="50" charset="0"/>
                <a:ea typeface="Danjo-bold" pitchFamily="50" charset="0"/>
              </a:rPr>
              <a:t>첫 번째 해도</a:t>
            </a:r>
            <a:endParaRPr lang="ko-KR" altLang="en-US" sz="2000" dirty="0">
              <a:solidFill>
                <a:schemeClr val="tx2"/>
              </a:solidFill>
              <a:effectLst/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9643FEC3-2D7C-54E2-9D19-9EED265A9DD4}"/>
              </a:ext>
            </a:extLst>
          </p:cNvPr>
          <p:cNvSpPr/>
          <p:nvPr/>
        </p:nvSpPr>
        <p:spPr>
          <a:xfrm>
            <a:off x="287565" y="352425"/>
            <a:ext cx="118836" cy="3599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BB8DDE-64F2-3F1C-A11D-667FB3364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29623" y="60429"/>
            <a:ext cx="720411" cy="208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66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9844E-EF40-94C6-47E0-B2D3CB53D9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2C0EA6C8-A4F2-DD78-9876-AF04D546F9CF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ABA0CC99-404A-A2E9-809E-1DD028E00CDF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0CBE04-011D-1480-57D8-7B8880198089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비브린</a:t>
            </a:r>
            <a:r>
              <a:rPr lang="ko-KR" altLang="en-US" sz="12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 큐브 콘셉트</a:t>
            </a:r>
            <a:endParaRPr lang="en-US" altLang="ko-KR" sz="1200" dirty="0">
              <a:solidFill>
                <a:schemeClr val="bg1"/>
              </a:solidFill>
              <a:effectLst>
                <a:glow rad="63500">
                  <a:schemeClr val="tx2">
                    <a:alpha val="40000"/>
                  </a:schemeClr>
                </a:glow>
              </a:effectLst>
              <a:latin typeface="Danjo-bold" pitchFamily="50" charset="0"/>
              <a:ea typeface="Danjo-bold" pitchFamily="50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CBB6535-DFE9-B2FD-4BE4-43D4E3E0D51A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80B98296-3E89-17E3-D83A-ED2FD48171F1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1E2A2E1-7FEB-4158-5CEB-518AF985382F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4C2BD8DD-E55E-8EB4-7791-911F846350D9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8B09AD-2405-8D90-446A-B2148BBEF972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비브린</a:t>
            </a:r>
            <a:r>
              <a:rPr lang="ko-KR" altLang="en-US" sz="12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 큐브 개요</a:t>
            </a:r>
            <a:endParaRPr lang="en-US" altLang="ko-KR" sz="1200" dirty="0">
              <a:solidFill>
                <a:schemeClr val="bg1"/>
              </a:solidFill>
              <a:effectLst>
                <a:glow rad="63500">
                  <a:schemeClr val="tx2">
                    <a:alpha val="40000"/>
                  </a:schemeClr>
                </a:glow>
              </a:effectLst>
              <a:latin typeface="Danjo-bold" pitchFamily="50" charset="0"/>
              <a:ea typeface="Danjo-bold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ADB6B3-C659-6DE7-830B-E73CC352943C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비브린</a:t>
            </a:r>
            <a:r>
              <a:rPr lang="ko-KR" altLang="en-US" sz="1200" dirty="0">
                <a:solidFill>
                  <a:schemeClr val="bg1"/>
                </a:solidFill>
                <a:effectLst>
                  <a:glow rad="63500">
                    <a:schemeClr val="tx2">
                      <a:alpha val="40000"/>
                    </a:schemeClr>
                  </a:glow>
                </a:effectLst>
                <a:latin typeface="Danjo-bold" pitchFamily="50" charset="0"/>
                <a:ea typeface="Danjo-bold" pitchFamily="50" charset="0"/>
              </a:rPr>
              <a:t> 큐브 등장 콘텐츠</a:t>
            </a:r>
            <a:endParaRPr lang="en-US" altLang="ko-KR" sz="1200" dirty="0">
              <a:solidFill>
                <a:schemeClr val="bg1"/>
              </a:solidFill>
              <a:effectLst>
                <a:glow rad="63500">
                  <a:schemeClr val="tx2">
                    <a:alpha val="40000"/>
                  </a:schemeClr>
                </a:glow>
              </a:effectLst>
              <a:latin typeface="Danjo-bold" pitchFamily="50" charset="0"/>
              <a:ea typeface="Danjo-bold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62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119</Words>
  <Application>Microsoft Office PowerPoint</Application>
  <PresentationFormat>와이드스크린</PresentationFormat>
  <Paragraphs>30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리디바탕</vt:lpstr>
      <vt:lpstr>맑은 고딕</vt:lpstr>
      <vt:lpstr>빛의 계승자 Bold</vt:lpstr>
      <vt:lpstr>Arial</vt:lpstr>
      <vt:lpstr>Danjo-bold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WooChi SIN</dc:creator>
  <cp:lastModifiedBy>WooChi SIN</cp:lastModifiedBy>
  <cp:revision>38</cp:revision>
  <dcterms:created xsi:type="dcterms:W3CDTF">2024-12-28T08:37:00Z</dcterms:created>
  <dcterms:modified xsi:type="dcterms:W3CDTF">2024-12-29T08:13:00Z</dcterms:modified>
</cp:coreProperties>
</file>

<file path=docProps/thumbnail.jpeg>
</file>